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14"/>
      </p:cViewPr>
      <p:guideLst>
        <p:guide orient="horz" pos="2152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99" y="3364379"/>
            <a:ext cx="6400799" cy="68103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E02C27B-40D8-4AC0-9FDF-220086C0EF57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xfrm>
            <a:off x="685799" y="2285992"/>
            <a:ext cx="7772399" cy="1058299"/>
          </a:xfrm>
        </p:spPr>
        <p:txBody>
          <a:bodyPr>
            <a:noAutofit/>
          </a:bodyPr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5338796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FE1EB696-345C-4F33-80F8-0A0058096010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247649" y="2673355"/>
            <a:ext cx="8648699" cy="1470025"/>
          </a:xfrm>
        </p:spPr>
        <p:txBody>
          <a:bodyPr/>
          <a:lstStyle>
            <a:lvl1pPr algn="ctr">
              <a:defRPr sz="6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042512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928661" y="816429"/>
            <a:ext cx="7215238" cy="938870"/>
          </a:xfrm>
        </p:spPr>
        <p:txBody>
          <a:bodyPr/>
          <a:lstStyle>
            <a:lvl1pPr algn="ctr">
              <a:defRPr sz="5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2214545" y="2571750"/>
            <a:ext cx="4643437" cy="3214688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4D8A4A0-6513-4D62-A1AB-EE53BE0EFD8B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3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313999" y="1714488"/>
            <a:ext cx="6515999" cy="1588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  <a:effectLst>
            <a:outerShdw blurRad="12700" dist="25400" dir="3240000" algn="t" rotWithShape="0">
              <a:schemeClr val="bg1">
                <a:alpha val="67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91801" y="1"/>
            <a:ext cx="197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4119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52359" y="274638"/>
            <a:ext cx="1234439" cy="5851525"/>
          </a:xfrm>
        </p:spPr>
        <p:txBody>
          <a:bodyPr vert="eaVert"/>
          <a:lstStyle>
            <a:lvl1pPr algn="ctr">
              <a:defRPr sz="38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199" y="274638"/>
            <a:ext cx="6839711" cy="6081712"/>
          </a:xfrm>
        </p:spPr>
        <p:txBody>
          <a:bodyPr vert="eaVert"/>
          <a:lstStyle>
            <a:lvl1pPr>
              <a:defRPr sz="2700"/>
            </a:lvl1pPr>
            <a:lvl2pPr/>
            <a:lvl3pPr/>
            <a:lvl4pPr/>
            <a:lvl5pPr/>
            <a:lvl6pPr/>
            <a:lvl7pPr/>
            <a:lvl8pPr/>
            <a:lvl9pPr/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E7E89A5-F746-44D0-B41C-01BD80143229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3146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44FABA53-56B5-46B3-889E-4279D63938CD}" type="datetime1">
              <a:rPr lang="ko-KR" altLang="en-US"/>
              <a:pPr>
                <a:defRPr lang="ko-KR" altLang="en-US"/>
              </a:pPr>
              <a:t>2022-06-22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>
              <a:solidFill>
                <a:srgbClr val="5F5F5F">
                  <a:lumMod val="50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DF28FB93-0A08-4E7D-8E63-9EFA29F1E093}" type="slidenum">
              <a:rPr lang="en-US" altLang="en-US">
                <a:solidFill>
                  <a:srgbClr val="5F5F5F">
                    <a:lumMod val="50000"/>
                  </a:srgbClr>
                </a:solidFill>
              </a:rPr>
              <a:pPr>
                <a:defRPr lang="ko-KR" altLang="en-US"/>
              </a:pPr>
              <a:t>‹#›</a:t>
            </a:fld>
            <a:endParaRPr lang="en-US" altLang="en-US">
              <a:solidFill>
                <a:srgbClr val="5F5F5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0239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4A8C0DB-B4D8-47F8-B317-86BF70370830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140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D6107D8-59E3-4994-94B9-05B832CBF410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722312" y="3714741"/>
            <a:ext cx="7772399" cy="928705"/>
          </a:xfrm>
        </p:spPr>
        <p:txBody>
          <a:bodyPr anchor="t"/>
          <a:lstStyle>
            <a:lvl1pPr algn="l">
              <a:defRPr sz="48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>
          <a:xfrm>
            <a:off x="722312" y="3286124"/>
            <a:ext cx="7772399" cy="42861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267049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3691" y="272025"/>
            <a:ext cx="82295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285860"/>
            <a:ext cx="4038599" cy="4840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285860"/>
            <a:ext cx="4038599" cy="4840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C2D9CBEA-F114-4C92-B641-EBAB58013FF2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7120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9143999" cy="1057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5803" y="319084"/>
            <a:ext cx="8229599" cy="808438"/>
          </a:xfr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67FC934-F182-49C1-8FAE-5632765B0982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3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91801" y="1"/>
            <a:ext cx="197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74002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6027" y="259080"/>
            <a:ext cx="82295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7" y="1428737"/>
            <a:ext cx="8229599" cy="4739526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22A6CE7C-9F02-4DF3-993B-A37F2CE625D1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71556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439" y="259080"/>
            <a:ext cx="82295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199" y="1600200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199" y="1600200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7" y="3984220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1594720B-7C46-453B-BE80-41EA7DEC0D37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7804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3999" cy="47720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7" y="4800600"/>
            <a:ext cx="5486399" cy="566738"/>
          </a:xfrm>
        </p:spPr>
        <p:txBody>
          <a:bodyPr anchor="b"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7" y="612775"/>
            <a:ext cx="5486399" cy="4114800"/>
          </a:xfrm>
          <a:solidFill>
            <a:schemeClr val="bg1">
              <a:alpha val="90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>
            <a:scrgbClr r="0" g="0" b="0"/>
          </a:fontRef>
        </p:style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7" y="5367338"/>
            <a:ext cx="5486399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7B6ABD20-F4D9-44EB-A008-8D9D8D427593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9143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91801" y="1"/>
            <a:ext cx="197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4662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미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199" y="304800"/>
            <a:ext cx="8229599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99" y="1357298"/>
            <a:ext cx="8229599" cy="476886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03DDB201-6CB0-4609-9CA9-E4B7B04360EB}" type="datetime1">
              <a:rPr lang="ko-KR" altLang="en-US"/>
              <a:pPr>
                <a:defRPr lang="ko-KR" altLang="en-US"/>
              </a:pPr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199" y="6356350"/>
            <a:ext cx="2895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함초롬돋움"/>
                <a:ea typeface="함초롬돋움"/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3999" cy="857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91801" y="1"/>
            <a:ext cx="1979999" cy="857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57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›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3400" indent="-261938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›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04863" indent="-271463" algn="l" defTabSz="914400" rtl="0" eaLnBrk="1" latinLnBrk="1" hangingPunct="1">
        <a:spcBef>
          <a:spcPct val="20000"/>
        </a:spcBef>
        <a:buClr>
          <a:schemeClr val="tx2"/>
        </a:buClr>
        <a:buFont typeface="Wingdings"/>
        <a:buChar char="§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77913" indent="-27305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–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49375" indent="-271463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11313" indent="-261938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82775" indent="-271463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155825" indent="-27305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16175" indent="-26035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1720" y="3861048"/>
            <a:ext cx="6400799" cy="681030"/>
          </a:xfrm>
        </p:spPr>
        <p:txBody>
          <a:bodyPr/>
          <a:lstStyle/>
          <a:p>
            <a:pPr lvl="0" algn="r">
              <a:defRPr/>
            </a:pPr>
            <a:r>
              <a:rPr lang="ko-KR" altLang="en-US" sz="3400">
                <a:solidFill>
                  <a:srgbClr val="000000"/>
                </a:solidFill>
              </a:rPr>
              <a:t>팀명</a:t>
            </a:r>
            <a:r>
              <a:rPr lang="en-US" altLang="ko-KR" sz="3400">
                <a:solidFill>
                  <a:srgbClr val="000000"/>
                </a:solidFill>
              </a:rPr>
              <a:t>:</a:t>
            </a:r>
            <a:r>
              <a:rPr lang="ko-KR" altLang="en-US" sz="3400">
                <a:solidFill>
                  <a:srgbClr val="000000"/>
                </a:solidFill>
              </a:rPr>
              <a:t>중간만 가자</a:t>
            </a:r>
          </a:p>
          <a:p>
            <a:pPr lvl="0" algn="r">
              <a:defRPr/>
            </a:pPr>
            <a:r>
              <a:rPr lang="en-US" altLang="ko-KR" sz="2800">
                <a:solidFill>
                  <a:srgbClr val="000000"/>
                </a:solidFill>
              </a:rPr>
              <a:t>201624219</a:t>
            </a:r>
            <a:r>
              <a:rPr lang="ko-KR" altLang="en-US" sz="2800">
                <a:solidFill>
                  <a:srgbClr val="000000"/>
                </a:solidFill>
              </a:rPr>
              <a:t> 김태진</a:t>
            </a:r>
          </a:p>
          <a:p>
            <a:pPr lvl="0" algn="r">
              <a:defRPr/>
            </a:pPr>
            <a:r>
              <a:rPr lang="en-US" altLang="ko-KR" sz="2800">
                <a:solidFill>
                  <a:srgbClr val="000000"/>
                </a:solidFill>
              </a:rPr>
              <a:t>202180122</a:t>
            </a:r>
            <a:r>
              <a:rPr lang="ko-KR" altLang="en-US" sz="2800">
                <a:solidFill>
                  <a:srgbClr val="000000"/>
                </a:solidFill>
              </a:rPr>
              <a:t> 오유경</a:t>
            </a:r>
          </a:p>
          <a:p>
            <a:pPr lvl="0" algn="r">
              <a:defRPr/>
            </a:pPr>
            <a:r>
              <a:rPr lang="en-US" altLang="ko-KR" sz="2800">
                <a:solidFill>
                  <a:srgbClr val="000000"/>
                </a:solidFill>
              </a:rPr>
              <a:t>201866595</a:t>
            </a:r>
            <a:r>
              <a:rPr lang="ko-KR" altLang="en-US" sz="2800">
                <a:solidFill>
                  <a:srgbClr val="000000"/>
                </a:solidFill>
              </a:rPr>
              <a:t> 이영환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</a:rPr>
              <a:t>웹프로그래밍 프로젝트</a:t>
            </a:r>
            <a:r>
              <a:rPr lang="ko-KR" altLang="en-US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</a:t>
            </a:r>
            <a:r>
              <a:rPr lang="ko-KR" altLang="en-US">
                <a:solidFill>
                  <a:srgbClr val="000000"/>
                </a:solidFill>
              </a:rPr>
              <a:t> 및 구현내용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524" y="1124744"/>
            <a:ext cx="8568952" cy="55446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9915" y="1502875"/>
            <a:ext cx="3884533" cy="46624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544" y="1484784"/>
            <a:ext cx="3910840" cy="468736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1259632" y="2276872"/>
            <a:ext cx="3456384" cy="20882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96786" y="1988840"/>
            <a:ext cx="4679670" cy="3384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</a:t>
            </a:r>
            <a:r>
              <a:rPr lang="ko-KR" altLang="en-US">
                <a:solidFill>
                  <a:srgbClr val="000000"/>
                </a:solidFill>
              </a:rPr>
              <a:t> 및 구현내용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524" y="1124744"/>
            <a:ext cx="8568952" cy="55446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2060848"/>
            <a:ext cx="3867689" cy="210531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4293096"/>
            <a:ext cx="3888432" cy="12961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7544" y="1484784"/>
            <a:ext cx="3910840" cy="468736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rot="5400000" flipH="1" flipV="1">
            <a:off x="3419872" y="3573016"/>
            <a:ext cx="1440160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23528" y="1196752"/>
            <a:ext cx="8496944" cy="53285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 </a:t>
            </a:r>
            <a:r>
              <a:rPr lang="ko-KR" altLang="en-US">
                <a:solidFill>
                  <a:srgbClr val="000000"/>
                </a:solidFill>
              </a:rPr>
              <a:t>및 </a:t>
            </a:r>
            <a:r>
              <a:rPr lang="en-US" altLang="ko-KR">
                <a:solidFill>
                  <a:srgbClr val="000000"/>
                </a:solidFill>
              </a:rPr>
              <a:t>BoardDao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866" y="1628800"/>
            <a:ext cx="7900574" cy="43204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1680" y="1412776"/>
            <a:ext cx="5760640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23528" y="1196752"/>
            <a:ext cx="8496944" cy="53285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 </a:t>
            </a:r>
            <a:r>
              <a:rPr lang="ko-KR" altLang="en-US">
                <a:solidFill>
                  <a:srgbClr val="000000"/>
                </a:solidFill>
              </a:rPr>
              <a:t>및 구현내용 </a:t>
            </a:r>
            <a:r>
              <a:rPr lang="en-US" altLang="ko-KR">
                <a:solidFill>
                  <a:srgbClr val="000000"/>
                </a:solidFill>
              </a:rPr>
              <a:t>BoardDao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2468" y="1700808"/>
            <a:ext cx="7259062" cy="40324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4310" y="1700808"/>
            <a:ext cx="7735379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</a:t>
            </a:r>
            <a:r>
              <a:rPr lang="ko-KR" altLang="en-US">
                <a:solidFill>
                  <a:srgbClr val="000000"/>
                </a:solidFill>
              </a:rPr>
              <a:t> 및 구현내용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자유게시판 글작성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524" y="1124744"/>
            <a:ext cx="8568952" cy="55446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713" y="3933056"/>
            <a:ext cx="4191311" cy="234888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1561" y="1556792"/>
            <a:ext cx="4176463" cy="233598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04048" y="3573016"/>
            <a:ext cx="3497842" cy="88000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1559" y="2494022"/>
            <a:ext cx="7992888" cy="2591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</a:t>
            </a:r>
            <a:r>
              <a:rPr lang="ko-KR" altLang="en-US">
                <a:solidFill>
                  <a:srgbClr val="000000"/>
                </a:solidFill>
              </a:rPr>
              <a:t> 및 구현내용 자유게시판 상세글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524" y="1124744"/>
            <a:ext cx="8568952" cy="554461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1628800"/>
            <a:ext cx="3803089" cy="244827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5445224"/>
            <a:ext cx="3819776" cy="102620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2000" y="4293096"/>
            <a:ext cx="3791008" cy="97056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5536" y="2492896"/>
            <a:ext cx="4032448" cy="266429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827584" y="5085184"/>
            <a:ext cx="3672408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</a:t>
            </a:r>
            <a:r>
              <a:rPr lang="ko-KR" altLang="en-US">
                <a:solidFill>
                  <a:srgbClr val="000000"/>
                </a:solidFill>
              </a:rPr>
              <a:t> 및 구현내용 자유게시판 글삭제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524" y="1124744"/>
            <a:ext cx="8568952" cy="554461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4139952" y="3501008"/>
            <a:ext cx="43204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544" y="1916831"/>
            <a:ext cx="6008784" cy="3960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</a:t>
            </a:r>
            <a:r>
              <a:rPr lang="ko-KR" altLang="en-US">
                <a:solidFill>
                  <a:srgbClr val="000000"/>
                </a:solidFill>
              </a:rPr>
              <a:t> 및 구현내용 자유게시판 글수정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524" y="1124744"/>
            <a:ext cx="8568952" cy="554461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536" y="2492896"/>
            <a:ext cx="4032448" cy="266429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4139952" y="4293096"/>
            <a:ext cx="72008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3087455"/>
            <a:ext cx="3734040" cy="1133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</a:t>
            </a:r>
            <a:r>
              <a:rPr lang="ko-KR" altLang="en-US">
                <a:solidFill>
                  <a:srgbClr val="000000"/>
                </a:solidFill>
              </a:rPr>
              <a:t> 및 구현내용 자유게시판 글수정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524" y="1124744"/>
            <a:ext cx="8568952" cy="554461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7417" y="1700808"/>
            <a:ext cx="5849166" cy="445832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11660" y="2780928"/>
            <a:ext cx="6120680" cy="215186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5253" y="1916832"/>
            <a:ext cx="7353492" cy="3744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</a:t>
            </a:r>
            <a:r>
              <a:rPr lang="ko-KR" altLang="en-US">
                <a:solidFill>
                  <a:srgbClr val="000000"/>
                </a:solidFill>
              </a:rPr>
              <a:t> 및 구현내용 문의사항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524" y="1124744"/>
            <a:ext cx="8568952" cy="5544616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2132856"/>
            <a:ext cx="5012117" cy="324036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40152" y="3068960"/>
            <a:ext cx="2091101" cy="1610092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>
            <a:off x="5652120" y="3933056"/>
            <a:ext cx="57606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소개</a:t>
            </a:r>
          </a:p>
          <a:p>
            <a:pPr lvl="0">
              <a:defRPr/>
            </a:pPr>
            <a:r>
              <a:rPr lang="ko-KR" altLang="en-US"/>
              <a:t>사용 </a:t>
            </a:r>
            <a:r>
              <a:rPr lang="en-US" altLang="ko-KR"/>
              <a:t>DB</a:t>
            </a:r>
            <a:r>
              <a:rPr lang="ko-KR" altLang="en-US"/>
              <a:t> 및 사용 프로그램</a:t>
            </a:r>
          </a:p>
          <a:p>
            <a:pPr lvl="0">
              <a:defRPr/>
            </a:pPr>
            <a:r>
              <a:rPr lang="en-US" altLang="ko-KR"/>
              <a:t>UI</a:t>
            </a:r>
            <a:r>
              <a:rPr lang="ko-KR" altLang="en-US"/>
              <a:t> 및 구현내용</a:t>
            </a:r>
          </a:p>
          <a:p>
            <a:pPr lvl="0">
              <a:defRPr/>
            </a:pPr>
            <a:r>
              <a:rPr lang="ko-KR" altLang="en-US"/>
              <a:t>시연 영상</a:t>
            </a:r>
          </a:p>
          <a:p>
            <a:pPr lvl="0">
              <a:defRPr/>
            </a:pPr>
            <a:r>
              <a:rPr lang="ko-KR" altLang="en-US"/>
              <a:t>참고사이트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</a:t>
            </a:r>
            <a:r>
              <a:rPr lang="ko-KR" altLang="en-US">
                <a:solidFill>
                  <a:srgbClr val="000000"/>
                </a:solidFill>
              </a:rPr>
              <a:t> 및 구현내용 공지사항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524" y="1124744"/>
            <a:ext cx="8568952" cy="554461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8224" y="3267060"/>
            <a:ext cx="1805940" cy="12420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7905" y="2276872"/>
            <a:ext cx="5480278" cy="338437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6084168" y="3933056"/>
            <a:ext cx="50405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000000"/>
                </a:solidFill>
              </a:rPr>
              <a:t>시연 영상</a:t>
            </a:r>
          </a:p>
        </p:txBody>
      </p:sp>
      <p:pic>
        <p:nvPicPr>
          <p:cNvPr id="4" name="jsp프로젝트영상">
            <a:hlinkClick r:id="" action="ppaction://media"/>
            <a:extLst>
              <a:ext uri="{FF2B5EF4-FFF2-40B4-BE49-F238E27FC236}">
                <a16:creationId xmlns:a16="http://schemas.microsoft.com/office/drawing/2014/main" id="{BAFAF1DA-1FC5-50C6-D23D-FEDBA945E5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27163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251266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rgbClr val="000000"/>
                </a:solidFill>
              </a:rPr>
              <a:t>참고 사이트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세션 : https://devuna.tistory.com/53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폼 : https://peterkimlab.github.io/jsp/JSP-%EA%B2%8C%EC%8B%9C%ED%8C%90-%EC%9B%B9-%EC%82%AC%EC%9D%B4%ED%8A%B8-%EB%A7%8C%EB%93%A4%EA%B8%B0/</a:t>
            </a:r>
          </a:p>
        </p:txBody>
      </p:sp>
    </p:spTree>
    <p:extLst>
      <p:ext uri="{BB962C8B-B14F-4D97-AF65-F5344CB8AC3E}">
        <p14:creationId xmlns:p14="http://schemas.microsoft.com/office/powerpoint/2010/main" val="42902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rgbClr val="000000"/>
                </a:solidFill>
              </a:rPr>
              <a:t>프로젝트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프로젝트 주제로 개인 커피숍 사이트를 </a:t>
            </a:r>
          </a:p>
          <a:p>
            <a:pPr marL="0" indent="0">
              <a:buNone/>
              <a:defRPr/>
            </a:pPr>
            <a:r>
              <a:rPr lang="ko-KR" altLang="en-US"/>
              <a:t>구상 및 제작 하였습니다</a:t>
            </a:r>
            <a:r>
              <a:rPr lang="en-US" altLang="ko-KR"/>
              <a:t>.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메뉴 등을 확인하고 게시판에서 후기 작성 및 질문 응변</a:t>
            </a:r>
            <a:r>
              <a:rPr lang="en-US" altLang="ko-KR"/>
              <a:t>,</a:t>
            </a:r>
            <a:r>
              <a:rPr lang="ko-KR" altLang="en-US"/>
              <a:t>답변 기능을 추가 하였습니다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rgbClr val="000000"/>
                </a:solidFill>
              </a:rPr>
              <a:t>사용 </a:t>
            </a:r>
            <a:r>
              <a:rPr lang="en-US" altLang="ko-KR">
                <a:solidFill>
                  <a:srgbClr val="000000"/>
                </a:solidFill>
              </a:rPr>
              <a:t>DB</a:t>
            </a:r>
            <a:r>
              <a:rPr lang="ko-KR" altLang="en-US">
                <a:solidFill>
                  <a:srgbClr val="000000"/>
                </a:solidFill>
              </a:rPr>
              <a:t> 및 사용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웹 서버 </a:t>
            </a:r>
            <a:r>
              <a:rPr lang="en-US" altLang="ko-KR"/>
              <a:t>:</a:t>
            </a:r>
            <a:r>
              <a:rPr lang="ko-KR" altLang="en-US"/>
              <a:t> 톰캣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DB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heidi</a:t>
            </a:r>
            <a:r>
              <a:rPr lang="ko-KR" altLang="en-US"/>
              <a:t> </a:t>
            </a:r>
            <a:r>
              <a:rPr lang="en-US" altLang="ko-KR"/>
              <a:t>sql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사용 프로그램 </a:t>
            </a:r>
            <a:r>
              <a:rPr lang="en-US" altLang="ko-KR"/>
              <a:t>: </a:t>
            </a:r>
            <a:r>
              <a:rPr lang="ko-KR" altLang="en-US"/>
              <a:t> 이클립스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사용 언어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JSP/JAVA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76256" y="5157192"/>
            <a:ext cx="1584176" cy="14401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6256" y="2204864"/>
            <a:ext cx="1584176" cy="1371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1052736"/>
            <a:ext cx="4372585" cy="10383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76256" y="3698542"/>
            <a:ext cx="1584175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9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599" cy="923925"/>
          </a:xfrm>
        </p:spPr>
        <p:txBody>
          <a:bodyPr vert="horz" lIns="91440" tIns="45720" rIns="91440" bIns="45720"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>
                <a:solidFill>
                  <a:srgbClr val="000000"/>
                </a:solidFill>
                <a:latin typeface="Tahoma"/>
                <a:ea typeface="HY울릉도B"/>
                <a:cs typeface="Tahoma"/>
              </a:rPr>
              <a:t>UI</a:t>
            </a:r>
            <a:r>
              <a:rPr kumimoji="0" lang="ko-KR" altLang="en-US" sz="4000" b="0" i="0" u="none" strike="noStrike" kern="1200" cap="none" spc="0" normalizeH="0" baseline="0">
                <a:solidFill>
                  <a:srgbClr val="000000"/>
                </a:solidFill>
                <a:latin typeface="Tahoma"/>
                <a:ea typeface="HY울릉도B"/>
                <a:cs typeface="HY울릉도B"/>
              </a:rPr>
              <a:t> 및 구현내용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523" y="1340768"/>
            <a:ext cx="85689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44835"/>
            <a:ext cx="8229599" cy="923925"/>
          </a:xfrm>
        </p:spPr>
        <p:txBody>
          <a:bodyPr vert="horz" lIns="91440" tIns="45720" rIns="91440" bIns="45720"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>
                <a:solidFill>
                  <a:srgbClr val="000000"/>
                </a:solidFill>
                <a:latin typeface="Tahoma"/>
                <a:ea typeface="HY울릉도B"/>
                <a:cs typeface="Tahoma"/>
              </a:rPr>
              <a:t>UI</a:t>
            </a:r>
            <a:r>
              <a:rPr kumimoji="0" lang="ko-KR" altLang="en-US" sz="4000" b="0" i="0" u="none" strike="noStrike" kern="1200" cap="none" spc="0" normalizeH="0" baseline="0">
                <a:solidFill>
                  <a:srgbClr val="000000"/>
                </a:solidFill>
                <a:latin typeface="Tahoma"/>
                <a:ea typeface="HY울릉도B"/>
                <a:cs typeface="HY울릉도B"/>
              </a:rPr>
              <a:t> 및 구현내용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016" y="1484784"/>
            <a:ext cx="86764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457199" y="304800"/>
            <a:ext cx="8229599" cy="923925"/>
          </a:xfrm>
        </p:spPr>
        <p:txBody>
          <a:bodyPr vert="horz" lIns="91440" tIns="45720" rIns="91440" bIns="45720"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>
                <a:solidFill>
                  <a:srgbClr val="000000"/>
                </a:solidFill>
                <a:latin typeface="Tahoma"/>
                <a:ea typeface="HY울릉도B"/>
                <a:cs typeface="Tahoma"/>
              </a:rPr>
              <a:t>UI</a:t>
            </a:r>
            <a:r>
              <a:rPr kumimoji="0" lang="ko-KR" altLang="en-US" sz="4000" b="0" i="0" u="none" strike="noStrike" kern="1200" cap="none" spc="0" normalizeH="0" baseline="0">
                <a:solidFill>
                  <a:srgbClr val="000000"/>
                </a:solidFill>
                <a:latin typeface="Tahoma"/>
                <a:ea typeface="HY울릉도B"/>
                <a:cs typeface="HY울릉도B"/>
              </a:rPr>
              <a:t> 및 구현내용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783" y="1268760"/>
            <a:ext cx="84604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/>
          <p:cNvSpPr>
            <a:spLocks noGrp="1"/>
          </p:cNvSpPr>
          <p:nvPr>
            <p:ph type="title"/>
          </p:nvPr>
        </p:nvSpPr>
        <p:spPr>
          <a:xfrm>
            <a:off x="457200" y="344835"/>
            <a:ext cx="8229599" cy="923925"/>
          </a:xfrm>
        </p:spPr>
        <p:txBody>
          <a:bodyPr vert="horz" lIns="91440" tIns="45720" rIns="91440" bIns="45720"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>
                <a:solidFill>
                  <a:srgbClr val="000000"/>
                </a:solidFill>
                <a:latin typeface="Tahoma"/>
                <a:ea typeface="HY울릉도B"/>
                <a:cs typeface="Tahoma"/>
              </a:rPr>
              <a:t>UI</a:t>
            </a:r>
            <a:r>
              <a:rPr kumimoji="0" lang="ko-KR" altLang="en-US" sz="4000" b="0" i="0" u="none" strike="noStrike" kern="1200" cap="none" spc="0" normalizeH="0" baseline="0">
                <a:solidFill>
                  <a:srgbClr val="000000"/>
                </a:solidFill>
                <a:latin typeface="Tahoma"/>
                <a:ea typeface="HY울릉도B"/>
                <a:cs typeface="HY울릉도B"/>
              </a:rPr>
              <a:t> 및 구현내용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520" y="1268760"/>
            <a:ext cx="83164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UI</a:t>
            </a:r>
            <a:r>
              <a:rPr lang="ko-KR" altLang="en-US">
                <a:solidFill>
                  <a:srgbClr val="000000"/>
                </a:solidFill>
              </a:rPr>
              <a:t> 및 구현내용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553" y="1268760"/>
            <a:ext cx="8063879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미래">
  <a:themeElements>
    <a:clrScheme name="미래">
      <a:dk1>
        <a:srgbClr val="777777"/>
      </a:dk1>
      <a:lt1>
        <a:srgbClr val="FFFFFF"/>
      </a:lt1>
      <a:dk2>
        <a:srgbClr val="AF0948"/>
      </a:dk2>
      <a:lt2>
        <a:srgbClr val="C9C9C9"/>
      </a:lt2>
      <a:accent1>
        <a:srgbClr val="3B3B3B"/>
      </a:accent1>
      <a:accent2>
        <a:srgbClr val="00B0F0"/>
      </a:accent2>
      <a:accent3>
        <a:srgbClr val="FBC0D7"/>
      </a:accent3>
      <a:accent4>
        <a:srgbClr val="6E426E"/>
      </a:accent4>
      <a:accent5>
        <a:srgbClr val="42D0D0"/>
      </a:accent5>
      <a:accent6>
        <a:srgbClr val="800000"/>
      </a:accent6>
      <a:hlink>
        <a:srgbClr val="4A45FF"/>
      </a:hlink>
      <a:folHlink>
        <a:srgbClr val="BE27BB"/>
      </a:folHlink>
    </a:clrScheme>
    <a:fontScheme name="미래">
      <a:majorFont>
        <a:latin typeface="Tahoma"/>
        <a:ea typeface=""/>
        <a:cs typeface=""/>
        <a:font script="Jpan" typeface="MS PGothic"/>
        <a:font script="Hang" typeface="HY울릉도B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미래">
      <a:fillStyleLst>
        <a:solidFill>
          <a:schemeClr val="phClr">
            <a:shade val="95000"/>
          </a:schemeClr>
        </a:solidFill>
        <a:gradFill rotWithShape="1">
          <a:gsLst>
            <a:gs pos="0">
              <a:schemeClr val="phClr">
                <a:tint val="100000"/>
                <a:satMod val="200000"/>
              </a:schemeClr>
            </a:gs>
            <a:gs pos="66000">
              <a:schemeClr val="phClr">
                <a:tint val="5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5400000" scaled="0"/>
        </a:gradFill>
      </a:fillStyleLst>
      <a:lnStyleLst>
        <a:ln w="190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>
              <a:shade val="50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40000">
              <a:schemeClr val="phClr">
                <a:tint val="60000"/>
                <a:shade val="100000"/>
                <a:alpha val="100000"/>
                <a:satMod val="100000"/>
              </a:schemeClr>
            </a:gs>
            <a:gs pos="100000">
              <a:schemeClr val="phClr">
                <a:tint val="20000"/>
                <a:shade val="100000"/>
                <a:alpha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화면 슬라이드 쇼(4:3)</PresentationFormat>
  <Paragraphs>45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함초롬돋움</vt:lpstr>
      <vt:lpstr>Arial</vt:lpstr>
      <vt:lpstr>Tahoma</vt:lpstr>
      <vt:lpstr>Wingdings</vt:lpstr>
      <vt:lpstr>미래</vt:lpstr>
      <vt:lpstr>웹프로그래밍 프로젝트 </vt:lpstr>
      <vt:lpstr>목차</vt:lpstr>
      <vt:lpstr>프로젝트 소개</vt:lpstr>
      <vt:lpstr>사용 DB 및 사용 프로그램</vt:lpstr>
      <vt:lpstr>UI 및 구현내용</vt:lpstr>
      <vt:lpstr>UI 및 구현내용</vt:lpstr>
      <vt:lpstr>UI 및 구현내용</vt:lpstr>
      <vt:lpstr>UI 및 구현내용</vt:lpstr>
      <vt:lpstr>UI 및 구현내용</vt:lpstr>
      <vt:lpstr>UI 및 구현내용</vt:lpstr>
      <vt:lpstr>UI 및 구현내용</vt:lpstr>
      <vt:lpstr>UI 및 BoardDao</vt:lpstr>
      <vt:lpstr>UI 및 구현내용 BoardDao</vt:lpstr>
      <vt:lpstr>UI 및 구현내용 자유게시판 글작성</vt:lpstr>
      <vt:lpstr>UI 및 구현내용 자유게시판 상세글</vt:lpstr>
      <vt:lpstr>UI 및 구현내용 자유게시판 글삭제</vt:lpstr>
      <vt:lpstr>UI 및 구현내용 자유게시판 글수정</vt:lpstr>
      <vt:lpstr>UI 및 구현내용 자유게시판 글수정</vt:lpstr>
      <vt:lpstr>UI 및 구현내용 문의사항</vt:lpstr>
      <vt:lpstr>UI 및 구현내용 공지사항</vt:lpstr>
      <vt:lpstr>시연 영상</vt:lpstr>
      <vt:lpstr>참고 사이트</vt:lpstr>
    </vt:vector>
  </TitlesOfParts>
  <Manager/>
  <Company>(주)한글과컴퓨터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(주)한글과컴퓨터</dc:creator>
  <cp:lastModifiedBy>박상열</cp:lastModifiedBy>
  <cp:revision>53</cp:revision>
  <dcterms:created xsi:type="dcterms:W3CDTF">2009-06-22T07:12:00Z</dcterms:created>
  <dcterms:modified xsi:type="dcterms:W3CDTF">2022-06-22T11:54:39Z</dcterms:modified>
  <cp:version/>
</cp:coreProperties>
</file>